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F129-E142-4B6C-9452-4001DC490077}" type="datetimeFigureOut">
              <a:rPr lang="en-US" smtClean="0"/>
              <a:t>30/11/2011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C7EA-2AE1-4898-A79F-A3D43F8463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 Working with Windows API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windows API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API means Application Programming Interface.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To do advance programming , such as detecting mouse movements outside a form, you need some additional functions. These functions are provided by the Win32 API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four functional categories of the windows API </a:t>
            </a:r>
            <a:r>
              <a:rPr lang="en-US" sz="2400" dirty="0" smtClean="0"/>
              <a:t>are: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    Windows </a:t>
            </a:r>
            <a:r>
              <a:rPr lang="en-US" sz="2400" dirty="0"/>
              <a:t>management (user)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Graphics </a:t>
            </a:r>
            <a:r>
              <a:rPr lang="en-US" sz="2400" dirty="0"/>
              <a:t>Device Interface (GDI)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System </a:t>
            </a:r>
            <a:r>
              <a:rPr lang="en-US" sz="2400" dirty="0"/>
              <a:t>Services (Kernel)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Multimedia </a:t>
            </a:r>
            <a:r>
              <a:rPr lang="en-US" sz="2400" dirty="0"/>
              <a:t>(</a:t>
            </a:r>
            <a:r>
              <a:rPr lang="en-US" sz="2400" dirty="0" err="1"/>
              <a:t>MMSystem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Link Libraries (DLL’s)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API functions are implemented as DLL’s 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DLL is loaded at runtime and it doesn’t need to be linked to your application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API functions are required for the proper operation of windows itself, the DLLs are always available to your application.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Declare statement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Declare Function </a:t>
            </a:r>
            <a:r>
              <a:rPr lang="en-US" sz="2400" dirty="0" err="1"/>
              <a:t>mcisendstring</a:t>
            </a:r>
            <a:r>
              <a:rPr lang="en-US" sz="2400" dirty="0"/>
              <a:t> Lib “winmm.dll” Alias “</a:t>
            </a:r>
            <a:r>
              <a:rPr lang="en-US" sz="2400" dirty="0" err="1"/>
              <a:t>mcisendstringA</a:t>
            </a:r>
            <a:r>
              <a:rPr lang="en-US" sz="2400" dirty="0"/>
              <a:t>” (</a:t>
            </a:r>
            <a:r>
              <a:rPr lang="en-US" sz="2400" dirty="0" err="1"/>
              <a:t>Byval</a:t>
            </a:r>
            <a:r>
              <a:rPr lang="en-US" sz="2400" dirty="0"/>
              <a:t> </a:t>
            </a:r>
            <a:r>
              <a:rPr lang="en-US" sz="2400" dirty="0" err="1"/>
              <a:t>lpstrcommand</a:t>
            </a:r>
            <a:r>
              <a:rPr lang="en-US" sz="2400" dirty="0"/>
              <a:t> As string, </a:t>
            </a:r>
            <a:r>
              <a:rPr lang="en-US" sz="2400" dirty="0" err="1"/>
              <a:t>Byval</a:t>
            </a:r>
            <a:r>
              <a:rPr lang="en-US" sz="2400" dirty="0"/>
              <a:t> </a:t>
            </a:r>
            <a:r>
              <a:rPr lang="en-US" sz="2400" dirty="0" err="1"/>
              <a:t>lpstrReturnString</a:t>
            </a:r>
            <a:r>
              <a:rPr lang="en-US" sz="2400" dirty="0"/>
              <a:t> as string, </a:t>
            </a:r>
            <a:r>
              <a:rPr lang="en-US" sz="2400" dirty="0" err="1"/>
              <a:t>ByVal</a:t>
            </a:r>
            <a:r>
              <a:rPr lang="en-US" sz="2400" dirty="0"/>
              <a:t> </a:t>
            </a:r>
            <a:r>
              <a:rPr lang="en-US" sz="2400" dirty="0" err="1"/>
              <a:t>uReturnLength</a:t>
            </a:r>
            <a:r>
              <a:rPr lang="en-US" sz="2400" dirty="0"/>
              <a:t> As Long, </a:t>
            </a:r>
            <a:r>
              <a:rPr lang="en-US" sz="2400" dirty="0" err="1"/>
              <a:t>ByVal</a:t>
            </a:r>
            <a:r>
              <a:rPr lang="en-US" sz="2400" dirty="0"/>
              <a:t> </a:t>
            </a:r>
            <a:r>
              <a:rPr lang="en-US" sz="2400" dirty="0" err="1"/>
              <a:t>hwndcallback</a:t>
            </a:r>
            <a:r>
              <a:rPr lang="en-US" sz="2400" dirty="0"/>
              <a:t> As Long) As Long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You aren’t expected to remember the arguments of every API function or even the function names. You’ll look them up in a reference available in API </a:t>
            </a:r>
            <a:r>
              <a:rPr lang="en-US" sz="2400" dirty="0" err="1"/>
              <a:t>viever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197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7. Working with Windows API</vt:lpstr>
      <vt:lpstr>Defining windows API</vt:lpstr>
      <vt:lpstr>Dynamic Link Libraries (DLL’s)</vt:lpstr>
      <vt:lpstr>Declare statement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Working with Windows API</dc:title>
  <dc:creator>ksp</dc:creator>
  <cp:lastModifiedBy>ksp</cp:lastModifiedBy>
  <cp:revision>1</cp:revision>
  <dcterms:created xsi:type="dcterms:W3CDTF">2011-11-29T22:18:42Z</dcterms:created>
  <dcterms:modified xsi:type="dcterms:W3CDTF">2011-11-29T22:23:38Z</dcterms:modified>
</cp:coreProperties>
</file>