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910E2-5FB1-418E-BBB2-65C3A8C05B62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5D10E-9CEF-4B5B-93BA-8BAF0358F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5D10E-9CEF-4B5B-93BA-8BAF0358FA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811B-6F20-4113-AE60-2A867B7FD270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6FA25-8137-4E7F-AA34-5082353A9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 Object programming with VB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with Collections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Since a collection is an instance of a class</a:t>
            </a:r>
          </a:p>
          <a:p>
            <a:pPr lvl="1"/>
            <a:r>
              <a:rPr lang="en-US">
                <a:cs typeface="Times New Roman" pitchFamily="18" charset="0"/>
              </a:rPr>
              <a:t>Procedures accept collections as arguments</a:t>
            </a:r>
          </a:p>
          <a:p>
            <a:pPr lvl="1"/>
            <a:r>
              <a:rPr lang="en-US">
                <a:cs typeface="Times New Roman" pitchFamily="18" charset="0"/>
              </a:rPr>
              <a:t>Functions can return a collection</a:t>
            </a:r>
          </a:p>
          <a:p>
            <a:pPr lvl="1"/>
            <a:r>
              <a:rPr lang="en-US">
                <a:cs typeface="Times New Roman" pitchFamily="18" charset="0"/>
              </a:rPr>
              <a:t>Follow same guidelines as any class object</a:t>
            </a:r>
          </a:p>
          <a:p>
            <a:r>
              <a:rPr lang="en-US"/>
              <a:t>Parallel collections work like parallel arrays</a:t>
            </a:r>
          </a:p>
          <a:p>
            <a:pPr lvl="1"/>
            <a:r>
              <a:rPr lang="en-US"/>
              <a:t>Can use index to relate parallel collections just as we did with arrays</a:t>
            </a:r>
          </a:p>
          <a:p>
            <a:pPr lvl="1"/>
            <a:r>
              <a:rPr lang="en-US"/>
              <a:t>Or can use key values to relate collections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dialog box with information about objects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Allows you to examine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Information about forms in your project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Classes you’ve created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Other components used by VB in your project</a:t>
            </a:r>
          </a:p>
          <a:p>
            <a:r>
              <a:rPr lang="en-US" dirty="0" smtClean="0"/>
              <a:t>Tutorial 12-3 uses the Object Browser to examine the Student Collection project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/>
              <a:t>Object Browser, </a:t>
            </a:r>
            <a:r>
              <a:rPr lang="en-US" dirty="0" smtClean="0"/>
              <a:t>Example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447800"/>
            <a:ext cx="6172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108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6. Object programming with VB</vt:lpstr>
      <vt:lpstr>Working with Collections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Object programming with VB</dc:title>
  <dc:creator>ksp</dc:creator>
  <cp:lastModifiedBy>cs</cp:lastModifiedBy>
  <cp:revision>2</cp:revision>
  <dcterms:created xsi:type="dcterms:W3CDTF">2011-11-29T22:23:58Z</dcterms:created>
  <dcterms:modified xsi:type="dcterms:W3CDTF">2011-11-30T06:10:23Z</dcterms:modified>
</cp:coreProperties>
</file>