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7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B8A06-3D55-4E8B-AD88-25C2D4AF9071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C220-9A94-4302-AC9F-B51B2DE264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9525B-D064-4F2C-A1D7-973CEA0D955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1030-1574-48BC-9D8E-840E29303F42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456BE-7EB2-4836-9050-DF9B0D4779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../../../../Program%20Files/Microsoft%20Visual%20Studio/VB98/VB6.EX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3.Visual Basic Controls</a:t>
            </a: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Picture Control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Properties</a:t>
            </a:r>
            <a:r>
              <a:rPr lang="en-US" sz="2400" dirty="0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Appearance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Backcolor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Font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Height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Left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Top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width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Picture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ToolTipText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Tabindex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Tabstop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Click, </a:t>
            </a:r>
            <a:r>
              <a:rPr lang="en-US" sz="1600" dirty="0" err="1" smtClean="0"/>
              <a:t>Gotfocus</a:t>
            </a:r>
            <a:r>
              <a:rPr lang="en-US" sz="1600" dirty="0" smtClean="0"/>
              <a:t>, Lostfocus, Keypress,  </a:t>
            </a:r>
            <a:r>
              <a:rPr lang="en-US" sz="1600" dirty="0" err="1" smtClean="0"/>
              <a:t>Keyup</a:t>
            </a:r>
            <a:r>
              <a:rPr lang="en-US" sz="1600" dirty="0" smtClean="0"/>
              <a:t>, </a:t>
            </a:r>
            <a:r>
              <a:rPr lang="en-US" sz="1600" dirty="0" err="1" smtClean="0"/>
              <a:t>Mousedown</a:t>
            </a:r>
            <a:r>
              <a:rPr lang="en-US" sz="1600" dirty="0" smtClean="0"/>
              <a:t>, </a:t>
            </a:r>
            <a:r>
              <a:rPr lang="en-US" sz="1600" dirty="0" err="1" smtClean="0"/>
              <a:t>mouseup</a:t>
            </a:r>
            <a:r>
              <a:rPr lang="en-US" sz="1600" dirty="0" smtClean="0"/>
              <a:t>, Mouse move.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Methods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600200"/>
            <a:ext cx="40671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HscrollBar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Properties</a:t>
            </a:r>
            <a:r>
              <a:rPr lang="en-US" sz="2400" b="1" dirty="0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Height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Left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Top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width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Max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Min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Value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Tabindex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Tabstop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Click, </a:t>
            </a:r>
            <a:r>
              <a:rPr lang="en-US" sz="1400" dirty="0" err="1" smtClean="0"/>
              <a:t>Gotfocus</a:t>
            </a:r>
            <a:r>
              <a:rPr lang="en-US" sz="1400" dirty="0" smtClean="0"/>
              <a:t>, Lostfocus, Keypress,  </a:t>
            </a:r>
            <a:r>
              <a:rPr lang="en-US" sz="1400" dirty="0" err="1" smtClean="0"/>
              <a:t>Keyup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u="sng" dirty="0" smtClean="0"/>
              <a:t>Method</a:t>
            </a:r>
            <a:endParaRPr lang="en-US" sz="2800" b="1" u="sng" dirty="0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95400"/>
            <a:ext cx="3124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143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hlinkClick r:id="rId2" action="ppaction://hlinkfile"/>
              </a:rPr>
              <a:t>VscrollBar</a:t>
            </a:r>
            <a:endParaRPr lang="en-US" sz="40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3152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u="sng" smtClean="0"/>
              <a:t>Properties</a:t>
            </a:r>
            <a:r>
              <a:rPr lang="en-US" b="1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Height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Left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Top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width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Max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Min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Value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Tabindex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Tabstop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b="1" u="sng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Click, Gotfocus, Lostfocus, Keypress,  Keyup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b="1" u="sng" smtClean="0"/>
              <a:t>Methoda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2971800"/>
            <a:ext cx="106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Timer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u="sng" smtClean="0"/>
              <a:t>Properties</a:t>
            </a:r>
            <a:r>
              <a:rPr lang="en-US" b="1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Interval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Left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Tag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Top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Index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b="1" u="sng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smtClean="0"/>
              <a:t>Click, Gotfocus, Lostfocus, Keypress,  Keyup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b="1" u="sng" smtClean="0"/>
              <a:t>Methoda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914400"/>
            <a:ext cx="955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DriveListBox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u="sng" smtClean="0"/>
              <a:t>Properties</a:t>
            </a:r>
            <a:r>
              <a:rPr lang="en-US" sz="2000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Appearance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Backcolor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Font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Height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Left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Top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width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Picture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ToolTipText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Tabindex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Tabstop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u="sng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smtClean="0"/>
              <a:t>Click, Gotfocus, Lostfocus, Keypress,  Keyup, Mousedown, mouseup, Mouse move.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u="sng" smtClean="0"/>
              <a:t>Methods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066800"/>
            <a:ext cx="38862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DirListBox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6248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u="sng" smtClean="0"/>
              <a:t>Properties</a:t>
            </a:r>
            <a:r>
              <a:rPr lang="en-US" sz="2400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Appearance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Backcolor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Font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Height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Left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Top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width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Picture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ToolTipText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Tabindex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Tabstop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smtClean="0"/>
              <a:t>Click, Gotfocus, Lostfocus, Keypress,  Keyup, Mousedown, mouseup, Mouse move.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smtClean="0"/>
              <a:t>Methods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752600"/>
            <a:ext cx="1828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8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FileListBox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56388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u="sng" smtClean="0"/>
              <a:t>Properties</a:t>
            </a:r>
            <a:r>
              <a:rPr lang="en-US" sz="2400" smtClean="0"/>
              <a:t>:-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Name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Appearance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Backcolor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Font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Enabled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Visible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Height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Left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Top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width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Picture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ToolTipText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Tabindex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Tabstop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u="sng" smtClean="0"/>
              <a:t>Events:-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smtClean="0"/>
              <a:t>Click, Gotfocus, Lostfocus, Keypress,  Keyup, Mousedown, mouseup, Mouse move.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u="sng" smtClean="0"/>
              <a:t>Methods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981200"/>
            <a:ext cx="1981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Label Control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Properties</a:t>
            </a:r>
            <a:r>
              <a:rPr lang="en-US" sz="2400" dirty="0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Appearance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Backcolor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Forecolor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Caption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Font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ToolTipText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Tag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TabIndex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Click, </a:t>
            </a:r>
            <a:r>
              <a:rPr lang="en-US" sz="1600" dirty="0" err="1" smtClean="0"/>
              <a:t>Gotfocus</a:t>
            </a:r>
            <a:r>
              <a:rPr lang="en-US" sz="1600" dirty="0" smtClean="0"/>
              <a:t>, Lostfocus, Keypress,  </a:t>
            </a:r>
            <a:r>
              <a:rPr lang="en-US" sz="1600" dirty="0" err="1" smtClean="0"/>
              <a:t>Keyup</a:t>
            </a:r>
            <a:r>
              <a:rPr lang="en-US" sz="1600" dirty="0" smtClean="0"/>
              <a:t>, </a:t>
            </a:r>
            <a:r>
              <a:rPr lang="en-US" sz="1600" dirty="0" err="1" smtClean="0"/>
              <a:t>Mousedown</a:t>
            </a:r>
            <a:r>
              <a:rPr lang="en-US" sz="1600" dirty="0" smtClean="0"/>
              <a:t>, </a:t>
            </a:r>
            <a:r>
              <a:rPr lang="en-US" sz="1600" dirty="0" err="1" smtClean="0"/>
              <a:t>mouseup</a:t>
            </a:r>
            <a:r>
              <a:rPr lang="en-US" sz="1600" dirty="0" smtClean="0"/>
              <a:t>, Mouse move.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Methods:-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u="sng" dirty="0" smtClean="0"/>
              <a:t>refresh ,</a:t>
            </a:r>
            <a:r>
              <a:rPr lang="en-US" sz="1800" u="sng" dirty="0" err="1" smtClean="0"/>
              <a:t>move,zorder</a:t>
            </a:r>
            <a:endParaRPr lang="en-US" sz="1800" b="1" u="sng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219200"/>
            <a:ext cx="19812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229600" cy="9271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Command </a:t>
            </a:r>
            <a:r>
              <a:rPr lang="en-US" dirty="0" smtClean="0"/>
              <a:t>Button Control</a:t>
            </a:r>
            <a:endParaRPr lang="en-US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Properties</a:t>
            </a:r>
            <a:r>
              <a:rPr lang="en-US" sz="2400" dirty="0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Appearance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Backcolor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Caption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Font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Picture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toolTipText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Tabstop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tabIndex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Click, </a:t>
            </a:r>
            <a:r>
              <a:rPr lang="en-US" sz="1600" dirty="0" err="1" smtClean="0"/>
              <a:t>Gotfocus</a:t>
            </a:r>
            <a:r>
              <a:rPr lang="en-US" sz="1600" dirty="0" smtClean="0"/>
              <a:t>, Lostfocus, Keypress,  </a:t>
            </a:r>
            <a:r>
              <a:rPr lang="en-US" sz="1600" dirty="0" err="1" smtClean="0"/>
              <a:t>Keyup</a:t>
            </a:r>
            <a:r>
              <a:rPr lang="en-US" sz="1600" dirty="0" smtClean="0"/>
              <a:t>, </a:t>
            </a:r>
            <a:r>
              <a:rPr lang="en-US" sz="1600" dirty="0" err="1" smtClean="0"/>
              <a:t>Mousedown</a:t>
            </a:r>
            <a:r>
              <a:rPr lang="en-US" sz="1600" dirty="0" smtClean="0"/>
              <a:t>, </a:t>
            </a:r>
            <a:r>
              <a:rPr lang="en-US" sz="1600" dirty="0" err="1" smtClean="0"/>
              <a:t>mouseup</a:t>
            </a:r>
            <a:r>
              <a:rPr lang="en-US" sz="1600" dirty="0" smtClean="0"/>
              <a:t>, Mouse move.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Methods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u="sng" dirty="0" smtClean="0"/>
              <a:t>	</a:t>
            </a:r>
            <a:r>
              <a:rPr lang="en-US" sz="1800" u="sng" dirty="0" smtClean="0"/>
              <a:t>refresh ,</a:t>
            </a:r>
            <a:r>
              <a:rPr lang="en-US" sz="1800" u="sng" dirty="0" err="1" smtClean="0"/>
              <a:t>move,zorder</a:t>
            </a:r>
            <a:endParaRPr lang="en-US" sz="1800" u="sng" dirty="0" smtClean="0"/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219200"/>
            <a:ext cx="15335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err="1" smtClean="0"/>
              <a:t>TextBox</a:t>
            </a:r>
            <a:r>
              <a:rPr lang="en-US" sz="4000" dirty="0" smtClean="0"/>
              <a:t> Control</a:t>
            </a:r>
            <a:endParaRPr lang="en-US" sz="4000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Properties</a:t>
            </a:r>
            <a:r>
              <a:rPr lang="en-US" sz="2400" dirty="0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Text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Appearance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Backcolor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Forecolor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Passwordchar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Font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toolTipText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Locked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Multiline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Tabstop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err="1" smtClean="0"/>
              <a:t>tabIndex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Click, </a:t>
            </a:r>
            <a:r>
              <a:rPr lang="en-US" sz="1600" dirty="0" err="1" smtClean="0"/>
              <a:t>Gotfocus</a:t>
            </a:r>
            <a:r>
              <a:rPr lang="en-US" sz="1600" dirty="0" smtClean="0"/>
              <a:t>, Lostfocus, Keypress,  </a:t>
            </a:r>
            <a:r>
              <a:rPr lang="en-US" sz="1600" dirty="0" err="1" smtClean="0"/>
              <a:t>Keyup</a:t>
            </a:r>
            <a:r>
              <a:rPr lang="en-US" sz="1600" dirty="0" smtClean="0"/>
              <a:t>, </a:t>
            </a:r>
            <a:r>
              <a:rPr lang="en-US" sz="1600" dirty="0" err="1" smtClean="0"/>
              <a:t>Mousedown</a:t>
            </a:r>
            <a:r>
              <a:rPr lang="en-US" sz="1600" dirty="0" smtClean="0"/>
              <a:t>, </a:t>
            </a:r>
            <a:r>
              <a:rPr lang="en-US" sz="1600" dirty="0" err="1" smtClean="0"/>
              <a:t>mouseup</a:t>
            </a:r>
            <a:r>
              <a:rPr lang="en-US" sz="1600" dirty="0" smtClean="0"/>
              <a:t>, Mouse move.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u="sng" dirty="0" smtClean="0"/>
              <a:t>Methods:-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u="sng" dirty="0" smtClean="0"/>
              <a:t>refresh ,</a:t>
            </a:r>
            <a:r>
              <a:rPr lang="en-US" sz="1800" u="sng" dirty="0" err="1" smtClean="0"/>
              <a:t>move,zorder</a:t>
            </a:r>
            <a:endParaRPr lang="en-US" sz="1800" b="1" u="sng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838200"/>
            <a:ext cx="21240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Option </a:t>
            </a:r>
            <a:r>
              <a:rPr lang="en-US" sz="4000" dirty="0" smtClean="0"/>
              <a:t>Button Control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Properties</a:t>
            </a:r>
            <a:r>
              <a:rPr lang="en-US" sz="2000" dirty="0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Appearance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Backcolor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Forecolor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Caption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Value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Picture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Font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ToolTipText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Tag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TabIndex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Click, </a:t>
            </a:r>
            <a:r>
              <a:rPr lang="en-US" sz="1400" dirty="0" err="1" smtClean="0"/>
              <a:t>Gotfocus</a:t>
            </a:r>
            <a:r>
              <a:rPr lang="en-US" sz="1400" dirty="0" smtClean="0"/>
              <a:t>, Lostfocus, Keypress,  </a:t>
            </a:r>
            <a:r>
              <a:rPr lang="en-US" sz="1400" dirty="0" err="1" smtClean="0"/>
              <a:t>Keyup</a:t>
            </a:r>
            <a:r>
              <a:rPr lang="en-US" sz="1400" dirty="0" smtClean="0"/>
              <a:t>, </a:t>
            </a:r>
            <a:r>
              <a:rPr lang="en-US" sz="1400" dirty="0" err="1" smtClean="0"/>
              <a:t>Mousedown</a:t>
            </a:r>
            <a:r>
              <a:rPr lang="en-US" sz="1400" dirty="0" smtClean="0"/>
              <a:t>, </a:t>
            </a:r>
            <a:r>
              <a:rPr lang="en-US" sz="1400" dirty="0" err="1" smtClean="0"/>
              <a:t>mouseup</a:t>
            </a:r>
            <a:r>
              <a:rPr lang="en-US" sz="1400" dirty="0" smtClean="0"/>
              <a:t>, Mouse move.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Methods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990600"/>
            <a:ext cx="220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checkBox</a:t>
            </a:r>
            <a:r>
              <a:rPr lang="en-US" dirty="0" smtClean="0"/>
              <a:t> Control</a:t>
            </a:r>
            <a:endParaRPr lang="en-US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Properties</a:t>
            </a:r>
            <a:r>
              <a:rPr lang="en-US" sz="2000" dirty="0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Appearance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Backcolor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Forecolor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Caption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Value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Picture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Font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ToolTipText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Tag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TabIndex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Click, </a:t>
            </a:r>
            <a:r>
              <a:rPr lang="en-US" sz="1400" dirty="0" err="1" smtClean="0"/>
              <a:t>Gotfocus</a:t>
            </a:r>
            <a:r>
              <a:rPr lang="en-US" sz="1400" dirty="0" smtClean="0"/>
              <a:t>, Lostfocus, Keypress,  </a:t>
            </a:r>
            <a:r>
              <a:rPr lang="en-US" sz="1400" dirty="0" err="1" smtClean="0"/>
              <a:t>Keyup</a:t>
            </a:r>
            <a:r>
              <a:rPr lang="en-US" sz="1400" dirty="0" smtClean="0"/>
              <a:t>, </a:t>
            </a:r>
            <a:r>
              <a:rPr lang="en-US" sz="1400" dirty="0" err="1" smtClean="0"/>
              <a:t>Mousedown</a:t>
            </a:r>
            <a:r>
              <a:rPr lang="en-US" sz="1400" dirty="0" smtClean="0"/>
              <a:t>, </a:t>
            </a:r>
            <a:r>
              <a:rPr lang="en-US" sz="1400" dirty="0" err="1" smtClean="0"/>
              <a:t>mouseup</a:t>
            </a:r>
            <a:r>
              <a:rPr lang="en-US" sz="1400" dirty="0" smtClean="0"/>
              <a:t>, Mouse move.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Methods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914400"/>
            <a:ext cx="23622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98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err="1" smtClean="0"/>
              <a:t>ListBox</a:t>
            </a:r>
            <a:r>
              <a:rPr lang="en-US" sz="4000" dirty="0" smtClean="0"/>
              <a:t> Control</a:t>
            </a:r>
            <a:endParaRPr lang="en-US" sz="40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2296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Properties</a:t>
            </a:r>
            <a:r>
              <a:rPr lang="en-US" sz="2000" dirty="0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Appearance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Backcolor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Forecolor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Sorted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List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Multiselect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Font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ToolTipText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Tag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TabIndex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Click, </a:t>
            </a:r>
            <a:r>
              <a:rPr lang="en-US" sz="1400" dirty="0" err="1" smtClean="0"/>
              <a:t>Gotfocus</a:t>
            </a:r>
            <a:r>
              <a:rPr lang="en-US" sz="1400" dirty="0" smtClean="0"/>
              <a:t>, Lostfocus, Keypress,  </a:t>
            </a:r>
            <a:r>
              <a:rPr lang="en-US" sz="1400" dirty="0" err="1" smtClean="0"/>
              <a:t>Keyup</a:t>
            </a:r>
            <a:r>
              <a:rPr lang="en-US" sz="1400" dirty="0" smtClean="0"/>
              <a:t>, </a:t>
            </a:r>
            <a:r>
              <a:rPr lang="en-US" sz="1400" dirty="0" err="1" smtClean="0"/>
              <a:t>Mousedown</a:t>
            </a:r>
            <a:r>
              <a:rPr lang="en-US" sz="1400" dirty="0" smtClean="0"/>
              <a:t>, </a:t>
            </a:r>
            <a:r>
              <a:rPr lang="en-US" sz="1400" dirty="0" err="1" smtClean="0"/>
              <a:t>mouseup</a:t>
            </a:r>
            <a:r>
              <a:rPr lang="en-US" sz="1400" dirty="0" smtClean="0"/>
              <a:t>, Mouse move.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Methods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762000"/>
            <a:ext cx="18288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err="1" smtClean="0"/>
              <a:t>ComboBox</a:t>
            </a:r>
            <a:r>
              <a:rPr lang="en-US" sz="4000" dirty="0" smtClean="0"/>
              <a:t> Control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Properties</a:t>
            </a:r>
            <a:r>
              <a:rPr lang="en-US" sz="2000" dirty="0" smtClean="0"/>
              <a:t>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Name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Appearance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Backcolor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Forecolor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Enabled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Visible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List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Text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Font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ToolTipText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Tag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err="1" smtClean="0"/>
              <a:t>TabIndex</a:t>
            </a:r>
            <a:endParaRPr lang="en-US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Events:-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dirty="0" smtClean="0"/>
              <a:t>Click, </a:t>
            </a:r>
            <a:r>
              <a:rPr lang="en-US" sz="1400" dirty="0" err="1" smtClean="0"/>
              <a:t>Gotfocus</a:t>
            </a:r>
            <a:r>
              <a:rPr lang="en-US" sz="1400" dirty="0" smtClean="0"/>
              <a:t>, Lostfocus, Keypress,  </a:t>
            </a:r>
            <a:r>
              <a:rPr lang="en-US" sz="1400" dirty="0" err="1" smtClean="0"/>
              <a:t>Keyup</a:t>
            </a:r>
            <a:r>
              <a:rPr lang="en-US" sz="1400" dirty="0" smtClean="0"/>
              <a:t>, </a:t>
            </a:r>
            <a:r>
              <a:rPr lang="en-US" sz="1400" dirty="0" err="1" smtClean="0"/>
              <a:t>Mousedown</a:t>
            </a:r>
            <a:r>
              <a:rPr lang="en-US" sz="1400" dirty="0" smtClean="0"/>
              <a:t>, </a:t>
            </a:r>
            <a:r>
              <a:rPr lang="en-US" sz="1400" dirty="0" err="1" smtClean="0"/>
              <a:t>mouseup</a:t>
            </a:r>
            <a:r>
              <a:rPr lang="en-US" sz="1400" dirty="0" smtClean="0"/>
              <a:t>, Mouse move.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b="1" u="sng" dirty="0" smtClean="0"/>
              <a:t>Methods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838200"/>
            <a:ext cx="4648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8925"/>
            <a:ext cx="8229600" cy="7016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Image Control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 smtClean="0"/>
              <a:t>Properties</a:t>
            </a:r>
            <a:r>
              <a:rPr lang="en-US" sz="2800" dirty="0" smtClean="0"/>
              <a:t>:-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Name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Appearance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Enabled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Visible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Height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Left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Top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width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Picture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err="1" smtClean="0"/>
              <a:t>ToolTipText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 smtClean="0"/>
              <a:t>Events:-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Click, </a:t>
            </a:r>
            <a:r>
              <a:rPr lang="en-US" sz="1800" dirty="0" err="1" smtClean="0"/>
              <a:t>Gotfocus</a:t>
            </a:r>
            <a:r>
              <a:rPr lang="en-US" sz="1800" dirty="0" smtClean="0"/>
              <a:t>, Lostfocus, Keypress,  </a:t>
            </a:r>
            <a:r>
              <a:rPr lang="en-US" sz="1800" dirty="0" err="1" smtClean="0"/>
              <a:t>Keyup</a:t>
            </a:r>
            <a:r>
              <a:rPr lang="en-US" sz="1800" dirty="0" smtClean="0"/>
              <a:t>, </a:t>
            </a:r>
            <a:r>
              <a:rPr lang="en-US" sz="1800" dirty="0" err="1" smtClean="0"/>
              <a:t>Mousedown</a:t>
            </a:r>
            <a:r>
              <a:rPr lang="en-US" sz="1800" dirty="0" smtClean="0"/>
              <a:t>, </a:t>
            </a:r>
            <a:r>
              <a:rPr lang="en-US" sz="1800" dirty="0" err="1" smtClean="0"/>
              <a:t>mouseup</a:t>
            </a:r>
            <a:r>
              <a:rPr lang="en-US" sz="1800" dirty="0" smtClean="0"/>
              <a:t>, Mouse move.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u="sng" dirty="0" smtClean="0"/>
              <a:t>Methods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600200"/>
            <a:ext cx="44958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528</Words>
  <Application>Microsoft Office PowerPoint</Application>
  <PresentationFormat>On-screen Show (4:3)</PresentationFormat>
  <Paragraphs>275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3.Visual Basic Controls</vt:lpstr>
      <vt:lpstr>Label Control </vt:lpstr>
      <vt:lpstr>Command Button Control</vt:lpstr>
      <vt:lpstr>TextBox Control</vt:lpstr>
      <vt:lpstr>Option Button Control </vt:lpstr>
      <vt:lpstr>checkBox Control</vt:lpstr>
      <vt:lpstr>ListBox Control</vt:lpstr>
      <vt:lpstr>ComboBox Control </vt:lpstr>
      <vt:lpstr>Image Control </vt:lpstr>
      <vt:lpstr>Picture Control </vt:lpstr>
      <vt:lpstr>HscrollBar</vt:lpstr>
      <vt:lpstr>VscrollBar</vt:lpstr>
      <vt:lpstr>Timer </vt:lpstr>
      <vt:lpstr>DriveListBox</vt:lpstr>
      <vt:lpstr>DirListBox</vt:lpstr>
      <vt:lpstr>FileListBox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3.Visual Basic Controls</dc:title>
  <dc:creator>ksp</dc:creator>
  <cp:lastModifiedBy>ksp</cp:lastModifiedBy>
  <cp:revision>2</cp:revision>
  <dcterms:created xsi:type="dcterms:W3CDTF">2011-11-29T20:28:35Z</dcterms:created>
  <dcterms:modified xsi:type="dcterms:W3CDTF">2011-11-29T20:48:35Z</dcterms:modified>
</cp:coreProperties>
</file>