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70" r:id="rId14"/>
    <p:sldId id="271" r:id="rId15"/>
    <p:sldId id="273" r:id="rId16"/>
    <p:sldId id="275" r:id="rId17"/>
    <p:sldId id="276" r:id="rId18"/>
    <p:sldId id="278" r:id="rId19"/>
    <p:sldId id="280" r:id="rId20"/>
    <p:sldId id="281" r:id="rId21"/>
    <p:sldId id="282" r:id="rId22"/>
    <p:sldId id="291" r:id="rId23"/>
    <p:sldId id="293" r:id="rId24"/>
    <p:sldId id="283" r:id="rId25"/>
    <p:sldId id="288" r:id="rId26"/>
    <p:sldId id="285" r:id="rId27"/>
    <p:sldId id="28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7AF7E-56C4-4A06-A5CF-BD1408335CA4}" type="datetimeFigureOut">
              <a:rPr lang="en-US" smtClean="0"/>
              <a:t>30/11/2011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3622E-FA5D-410D-AD4F-534818922B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3C7D4-FBD8-4743-B99C-BDED7CF4FFC0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788D-ADDC-4A8A-ACE6-B8B90AE22AC9}" type="datetimeFigureOut">
              <a:rPr lang="en-US" smtClean="0"/>
              <a:pPr/>
              <a:t>30/11/2011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9C4C-9134-400B-8D89-19C150EA7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788D-ADDC-4A8A-ACE6-B8B90AE22AC9}" type="datetimeFigureOut">
              <a:rPr lang="en-US" smtClean="0"/>
              <a:pPr/>
              <a:t>30/11/2011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9C4C-9134-400B-8D89-19C150EA7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788D-ADDC-4A8A-ACE6-B8B90AE22AC9}" type="datetimeFigureOut">
              <a:rPr lang="en-US" smtClean="0"/>
              <a:pPr/>
              <a:t>30/11/2011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9C4C-9134-400B-8D89-19C150EA7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788D-ADDC-4A8A-ACE6-B8B90AE22AC9}" type="datetimeFigureOut">
              <a:rPr lang="en-US" smtClean="0"/>
              <a:pPr/>
              <a:t>30/11/2011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9C4C-9134-400B-8D89-19C150EA7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788D-ADDC-4A8A-ACE6-B8B90AE22AC9}" type="datetimeFigureOut">
              <a:rPr lang="en-US" smtClean="0"/>
              <a:pPr/>
              <a:t>30/11/2011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9C4C-9134-400B-8D89-19C150EA7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788D-ADDC-4A8A-ACE6-B8B90AE22AC9}" type="datetimeFigureOut">
              <a:rPr lang="en-US" smtClean="0"/>
              <a:pPr/>
              <a:t>30/11/2011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9C4C-9134-400B-8D89-19C150EA7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788D-ADDC-4A8A-ACE6-B8B90AE22AC9}" type="datetimeFigureOut">
              <a:rPr lang="en-US" smtClean="0"/>
              <a:pPr/>
              <a:t>30/11/2011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9C4C-9134-400B-8D89-19C150EA7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788D-ADDC-4A8A-ACE6-B8B90AE22AC9}" type="datetimeFigureOut">
              <a:rPr lang="en-US" smtClean="0"/>
              <a:pPr/>
              <a:t>30/11/2011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9C4C-9134-400B-8D89-19C150EA7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788D-ADDC-4A8A-ACE6-B8B90AE22AC9}" type="datetimeFigureOut">
              <a:rPr lang="en-US" smtClean="0"/>
              <a:pPr/>
              <a:t>30/11/2011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9C4C-9134-400B-8D89-19C150EA7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788D-ADDC-4A8A-ACE6-B8B90AE22AC9}" type="datetimeFigureOut">
              <a:rPr lang="en-US" smtClean="0"/>
              <a:pPr/>
              <a:t>30/11/2011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9C4C-9134-400B-8D89-19C150EA7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788D-ADDC-4A8A-ACE6-B8B90AE22AC9}" type="datetimeFigureOut">
              <a:rPr lang="en-US" smtClean="0"/>
              <a:pPr/>
              <a:t>30/11/2011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9C4C-9134-400B-8D89-19C150EA7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E788D-ADDC-4A8A-ACE6-B8B90AE22AC9}" type="datetimeFigureOut">
              <a:rPr lang="en-US" smtClean="0"/>
              <a:pPr/>
              <a:t>30/11/2011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9C4C-9134-400B-8D89-19C150EA7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900" b="1" dirty="0" smtClean="0"/>
              <a:t>1. Introduction to Visual Basic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buNone/>
            </a:pP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Microsoft Visual Basic is the fastest and easiest </a:t>
            </a:r>
            <a:r>
              <a:rPr lang="en-US" sz="3600" dirty="0" smtClean="0"/>
              <a:t>way</a:t>
            </a:r>
            <a:r>
              <a:rPr lang="en-US" dirty="0" smtClean="0"/>
              <a:t> </a:t>
            </a:r>
            <a:r>
              <a:rPr lang="en-US" dirty="0"/>
              <a:t>to create applications </a:t>
            </a:r>
            <a:r>
              <a:rPr lang="en-US" dirty="0" smtClean="0"/>
              <a:t>for </a:t>
            </a:r>
            <a:r>
              <a:rPr lang="en-US" dirty="0"/>
              <a:t>Microsoft windows</a:t>
            </a:r>
            <a:r>
              <a:rPr lang="en-US" dirty="0" smtClean="0"/>
              <a:t>.</a:t>
            </a:r>
          </a:p>
          <a:p>
            <a:r>
              <a:rPr lang="en-US" dirty="0"/>
              <a:t>visual basic provides you with a complete set of tools to simplify application development such as easy to use, user friendliness, faster application development, internet features and active X technology.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1] Menu 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Displays the commands you use to work with Visual Basic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Besides the standard file, Edit, view, Window, and Help menus, menus are provided to access functions specific to programming such as Project, Format, or debug.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0" u="sng" dirty="0" smtClean="0"/>
              <a:t>Menu Bar</a:t>
            </a:r>
            <a:br>
              <a:rPr lang="en-US" sz="4000" b="0" u="sng" dirty="0" smtClean="0"/>
            </a:br>
            <a:endParaRPr lang="en-US" sz="4000" b="0" u="sng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File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Edit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View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Project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Format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Debug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Query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Diagram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Tools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Add-Ins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Window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Help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914400"/>
            <a:ext cx="109362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2] Toolbars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click a button on the toolbar once to carry out the </a:t>
            </a:r>
            <a:r>
              <a:rPr lang="en-US" dirty="0" smtClean="0"/>
              <a:t>action represented by that button.</a:t>
            </a:r>
            <a:endParaRPr lang="en-US" dirty="0"/>
          </a:p>
          <a:p>
            <a:r>
              <a:rPr lang="en-US" dirty="0" smtClean="0"/>
              <a:t>By </a:t>
            </a:r>
            <a:r>
              <a:rPr lang="en-US" dirty="0"/>
              <a:t>default, the standard toolbar is displayed when you start a Visual Basic. </a:t>
            </a:r>
            <a:endParaRPr lang="en-US" dirty="0" smtClean="0"/>
          </a:p>
          <a:p>
            <a:r>
              <a:rPr lang="en-US" dirty="0" smtClean="0"/>
              <a:t>Additional </a:t>
            </a:r>
            <a:r>
              <a:rPr lang="en-US" dirty="0"/>
              <a:t>toolbars for editing, form design and debugging can be opened.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0" u="sng" smtClean="0">
                <a:solidFill>
                  <a:schemeClr val="accent1"/>
                </a:solidFill>
              </a:rPr>
              <a:t>Toolbar</a:t>
            </a:r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8194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The above fig. shows the standard toolbar.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The toolbar gives quick access to commonly  used commands in the menu bar.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The toolbar displayed below the menu bar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The Visual Basic provides additional toolbars for specific purpose such as Edit toolbar, Debug toolbar, Form editor toolbar.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smtClean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90852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3] Project Explorer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Lists the forms and modules in your current </a:t>
            </a:r>
            <a:r>
              <a:rPr lang="en-US" dirty="0" smtClean="0"/>
              <a:t>project.</a:t>
            </a:r>
          </a:p>
          <a:p>
            <a:r>
              <a:rPr lang="en-US" dirty="0"/>
              <a:t>A project is the collection of files you use to build an application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u="sng" smtClean="0"/>
              <a:t>Project explorer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3434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The window which contains the titled project is the Project Explorer.</a:t>
            </a:r>
          </a:p>
          <a:p>
            <a:pPr eaLnBrk="1" hangingPunct="1">
              <a:defRPr/>
            </a:pPr>
            <a:r>
              <a:rPr lang="en-US" sz="2400" smtClean="0"/>
              <a:t>The project explorer window displays all the project components in a hierarchical order.</a:t>
            </a:r>
          </a:p>
          <a:p>
            <a:pPr eaLnBrk="1" hangingPunct="1">
              <a:defRPr/>
            </a:pPr>
            <a:r>
              <a:rPr lang="en-US" sz="2400" smtClean="0"/>
              <a:t>It displays project and all the forms in it, class modules as well as MDI forms.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1600200"/>
            <a:ext cx="3429000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u="sng" smtClean="0"/>
              <a:t>Toolbox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71628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1800" b="1" dirty="0" smtClean="0"/>
              <a:t>The toolbox contains different controls these controls are as follows:-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b="1" dirty="0" smtClean="0"/>
              <a:t>Pointer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b="1" dirty="0" smtClean="0"/>
              <a:t>Picture box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b="1" dirty="0" smtClean="0"/>
              <a:t>Label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b="1" dirty="0" smtClean="0"/>
              <a:t>Textbox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b="1" dirty="0" smtClean="0"/>
              <a:t>Frame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b="1" dirty="0" smtClean="0"/>
              <a:t>Command button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b="1" dirty="0" smtClean="0"/>
              <a:t>Check box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b="1" dirty="0" smtClean="0"/>
              <a:t>Option button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b="1" dirty="0" smtClean="0"/>
              <a:t>Combo box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b="1" dirty="0" smtClean="0"/>
              <a:t>List box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b="1" dirty="0" smtClean="0"/>
              <a:t>Scroll bars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b="1" dirty="0" smtClean="0"/>
              <a:t>Timer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b="1" dirty="0" smtClean="0"/>
              <a:t>Drive list box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b="1" dirty="0" smtClean="0"/>
              <a:t>Dirlistbox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b="1" dirty="0" smtClean="0"/>
              <a:t>File list box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b="1" dirty="0" smtClean="0"/>
              <a:t>Data control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400" b="1" dirty="0" smtClean="0"/>
          </a:p>
          <a:p>
            <a:pPr>
              <a:lnSpc>
                <a:spcPct val="80000"/>
              </a:lnSpc>
              <a:defRPr/>
            </a:pPr>
            <a:r>
              <a:rPr lang="en-US" sz="1400" dirty="0"/>
              <a:t>Provides a set of tools that you use at design time to place controls on a form.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400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1400" b="1" dirty="0" smtClean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3400" y="914400"/>
            <a:ext cx="990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2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2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2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2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2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2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024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024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5] Properties Window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dirty="0"/>
              <a:t>Lists the property settings for the selected form or control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A property is a characteristic of an object, such as size, caption, or color.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u="sng" smtClean="0"/>
              <a:t>Property window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0198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The property window contains the properties of selected control.</a:t>
            </a:r>
          </a:p>
          <a:p>
            <a:pPr eaLnBrk="1" hangingPunct="1">
              <a:defRPr/>
            </a:pPr>
            <a:r>
              <a:rPr lang="en-US" sz="2400" smtClean="0"/>
              <a:t>Properties means attributes of any object such as its name, size, color  .</a:t>
            </a:r>
          </a:p>
          <a:p>
            <a:pPr eaLnBrk="1" hangingPunct="1">
              <a:defRPr/>
            </a:pPr>
            <a:r>
              <a:rPr lang="en-US" sz="2400" smtClean="0"/>
              <a:t>The common properties for all the controls are name, caption, backcolor, enable, visible, appearance etc.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1981200"/>
            <a:ext cx="1752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0"/>
            <a:ext cx="8229600" cy="1384300"/>
          </a:xfrm>
        </p:spPr>
        <p:txBody>
          <a:bodyPr/>
          <a:lstStyle/>
          <a:p>
            <a:pPr eaLnBrk="1" hangingPunct="1">
              <a:defRPr/>
            </a:pPr>
            <a:r>
              <a:rPr lang="en-US" b="0" u="sng" smtClean="0"/>
              <a:t>The form layout window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594225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The form layout window determines the initial position of the forms in your application </a:t>
            </a:r>
            <a:r>
              <a:rPr lang="en-US" sz="2400" dirty="0"/>
              <a:t>using a small graphical representation of the screen.</a:t>
            </a: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The form layout window default present in the lower right corner of the IDE.</a:t>
            </a:r>
          </a:p>
          <a:p>
            <a:pPr>
              <a:buNone/>
              <a:defRPr/>
            </a:pPr>
            <a:endParaRPr lang="en-US" sz="2400" dirty="0"/>
          </a:p>
          <a:p>
            <a:pPr eaLnBrk="1" hangingPunct="1">
              <a:defRPr/>
            </a:pPr>
            <a:endParaRPr lang="en-US" sz="2400" dirty="0" smtClean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447800"/>
            <a:ext cx="3810000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1.1 Event Driven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Visual basic is an event driven programming language</a:t>
            </a:r>
            <a:r>
              <a:rPr lang="en-US" dirty="0" smtClean="0"/>
              <a:t>.</a:t>
            </a:r>
          </a:p>
          <a:p>
            <a:r>
              <a:rPr lang="en-US" dirty="0"/>
              <a:t>An event is an action performed by user, and applications that handle those events are called Event Driven Application</a:t>
            </a:r>
            <a:r>
              <a:rPr lang="en-US" dirty="0" smtClean="0"/>
              <a:t>.</a:t>
            </a:r>
          </a:p>
          <a:p>
            <a:r>
              <a:rPr lang="en-US" dirty="0"/>
              <a:t>Event driven programming is the most important feature of visual basic.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/>
              <a:t>7] Object Browser</a:t>
            </a:r>
            <a:endParaRPr lang="en-US" dirty="0"/>
          </a:p>
          <a:p>
            <a:pPr>
              <a:buNone/>
            </a:pPr>
            <a:r>
              <a:rPr lang="en-US" dirty="0" smtClean="0"/>
              <a:t>   Lists </a:t>
            </a:r>
            <a:r>
              <a:rPr lang="en-US" dirty="0"/>
              <a:t>objects available for use in your project and gives you a quick way to navigate through your </a:t>
            </a:r>
            <a:r>
              <a:rPr lang="en-US" dirty="0" smtClean="0"/>
              <a:t>code.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8</a:t>
            </a:r>
            <a:r>
              <a:rPr lang="en-US" b="1" dirty="0"/>
              <a:t>] Form Designer </a:t>
            </a:r>
            <a:endParaRPr lang="en-US" dirty="0"/>
          </a:p>
          <a:p>
            <a:pPr>
              <a:buNone/>
            </a:pPr>
            <a:r>
              <a:rPr lang="en-US" dirty="0" smtClean="0"/>
              <a:t>    A </a:t>
            </a:r>
            <a:r>
              <a:rPr lang="en-US" dirty="0"/>
              <a:t>window that is used to design the interface of your application .You add controls, graphics, and pictures to a </a:t>
            </a:r>
            <a:r>
              <a:rPr lang="en-US" dirty="0" smtClean="0"/>
              <a:t>form.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Each </a:t>
            </a:r>
            <a:r>
              <a:rPr lang="en-US" dirty="0"/>
              <a:t>form in your application has its own form designer window.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b="1" dirty="0"/>
              <a:t>9] Code </a:t>
            </a:r>
            <a:r>
              <a:rPr lang="en-US" b="1" dirty="0" smtClean="0"/>
              <a:t>Editor </a:t>
            </a:r>
            <a:r>
              <a:rPr lang="en-US" b="1" dirty="0"/>
              <a:t>Window </a:t>
            </a:r>
            <a:endParaRPr lang="en-US" b="1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A </a:t>
            </a:r>
            <a:r>
              <a:rPr lang="en-US" dirty="0"/>
              <a:t>window used for entering application code.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smtClean="0"/>
              <a:t>A </a:t>
            </a:r>
            <a:r>
              <a:rPr lang="en-US" dirty="0"/>
              <a:t>separate code editor window is created  for each form or code module in your </a:t>
            </a:r>
            <a:r>
              <a:rPr lang="en-US" dirty="0" smtClean="0"/>
              <a:t>application.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/>
              <a:t>Code Window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55675"/>
            <a:ext cx="8229600" cy="4530725"/>
          </a:xfrm>
        </p:spPr>
        <p:txBody>
          <a:bodyPr/>
          <a:lstStyle/>
          <a:p>
            <a:r>
              <a:rPr lang="en-US"/>
              <a:t>Where the codes for forms, events and methods are written, displayed and modified</a:t>
            </a:r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7763" y="2171700"/>
            <a:ext cx="6726237" cy="468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11] Immediate, locals, and watch Windows 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These additional Windows are provided for use in debugging your application 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They are only available when you are running your application within the IDE.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en-US" dirty="0" smtClean="0"/>
              <a:t>The Anatomy of Forms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65113"/>
            <a:ext cx="8839200" cy="6364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914400"/>
            <a:ext cx="9144000" cy="59436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07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u="sng" smtClean="0"/>
              <a:t>Project Types:--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4114800" cy="4119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Standard EXE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ActiveX EXE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ActiveX DLL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ActiveX control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Data Project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IIS Application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ActiveX Document DLL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ActiveX Document EXE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DHTML Application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600" smtClean="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0" y="1600200"/>
            <a:ext cx="42862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dirty="0"/>
              <a:t>Event-driven applications execute Basic code in response to an event</a:t>
            </a:r>
            <a:r>
              <a:rPr lang="en-US" dirty="0" smtClean="0"/>
              <a:t>.</a:t>
            </a:r>
          </a:p>
          <a:p>
            <a:r>
              <a:rPr lang="en-US" dirty="0"/>
              <a:t>Each form and control in visual basic has a predefined set of events, like mouse click, key press, button click etc</a:t>
            </a:r>
            <a:r>
              <a:rPr lang="en-US" dirty="0" smtClean="0"/>
              <a:t>.</a:t>
            </a:r>
          </a:p>
          <a:p>
            <a:r>
              <a:rPr lang="en-US" dirty="0"/>
              <a:t>In procedural application developed using C and other procedure oriented programming language execution start from first line (or main function) of code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dirty="0"/>
              <a:t>The “Visual” part visual basic refers to the method used to create the graphical user interface (GUI). </a:t>
            </a:r>
            <a:endParaRPr lang="en-US" dirty="0" smtClean="0"/>
          </a:p>
          <a:p>
            <a:r>
              <a:rPr lang="en-US" dirty="0"/>
              <a:t>The “Basic” part refers to the BASIC (Beginners All-Purpose Symbolic Instruction  Code) language, a language used by more programmers than any other language in the history of computing.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dirty="0"/>
              <a:t>Visual Basic has evolved from the original BASIC language and now contains several hundred statements,  functions, and keywords, many of which relate directly to the windows GUI</a:t>
            </a:r>
            <a:r>
              <a:rPr lang="en-US" dirty="0" smtClean="0"/>
              <a:t>.</a:t>
            </a:r>
          </a:p>
          <a:p>
            <a:r>
              <a:rPr lang="en-US" dirty="0"/>
              <a:t>The Visual Basic programming system, application Edition included in Microsoft Excel, Microsoft Access, and many other Windows applications uses the same language.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1.2 Understanding VB environment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working environment in Visual Basic is often referred to as the Integrated Development Environment or </a:t>
            </a:r>
            <a:r>
              <a:rPr lang="en-US" dirty="0" smtClean="0"/>
              <a:t>IDE.</a:t>
            </a:r>
          </a:p>
          <a:p>
            <a:r>
              <a:rPr lang="en-US" dirty="0"/>
              <a:t>B</a:t>
            </a:r>
            <a:r>
              <a:rPr lang="en-US" dirty="0" smtClean="0"/>
              <a:t>ecause It </a:t>
            </a:r>
            <a:r>
              <a:rPr lang="en-US" dirty="0"/>
              <a:t>integrates many different functions such as design ,design ,editing  ,compiling ,and debugging within a common environment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To start Visual Basic from windows go through --</a:t>
            </a:r>
            <a:endParaRPr lang="en-US" dirty="0"/>
          </a:p>
          <a:p>
            <a:pPr marL="514350" lvl="0" indent="-514350">
              <a:buAutoNum type="arabicParenR"/>
            </a:pPr>
            <a:r>
              <a:rPr lang="en-US" dirty="0" smtClean="0"/>
              <a:t>Click </a:t>
            </a:r>
            <a:r>
              <a:rPr lang="en-US" dirty="0"/>
              <a:t>Start&gt;Programs&gt;Microsoft Visual Studio&gt;Microsoft  Visual Basic </a:t>
            </a:r>
            <a:r>
              <a:rPr lang="en-US" dirty="0" smtClean="0"/>
              <a:t>6.0.</a:t>
            </a:r>
          </a:p>
          <a:p>
            <a:pPr marL="514350" lvl="0" indent="-514350">
              <a:buAutoNum type="arabicParenR"/>
            </a:pPr>
            <a:r>
              <a:rPr lang="en-US" dirty="0" smtClean="0"/>
              <a:t>Use </a:t>
            </a:r>
            <a:r>
              <a:rPr lang="en-US" dirty="0"/>
              <a:t>the windows explorer to find My Computer to find the Visual Basic executable file</a:t>
            </a:r>
            <a:r>
              <a:rPr lang="en-US" dirty="0" smtClean="0"/>
              <a:t>.</a:t>
            </a:r>
          </a:p>
          <a:p>
            <a:pPr lvl="0">
              <a:buNone/>
            </a:pPr>
            <a:r>
              <a:rPr lang="en-US" dirty="0" smtClean="0"/>
              <a:t>3) Double </a:t>
            </a:r>
            <a:r>
              <a:rPr lang="en-US" dirty="0"/>
              <a:t>click the Visual Basic icon if available </a:t>
            </a:r>
            <a:r>
              <a:rPr lang="en-US" dirty="0" smtClean="0"/>
              <a:t>     on </a:t>
            </a:r>
            <a:r>
              <a:rPr lang="en-US" dirty="0"/>
              <a:t>desktop.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Integrated Development Environment Elements </a:t>
            </a:r>
            <a:endParaRPr lang="en-US" dirty="0"/>
          </a:p>
          <a:p>
            <a:pPr>
              <a:buNone/>
            </a:pPr>
            <a:r>
              <a:rPr lang="en-US" dirty="0" smtClean="0"/>
              <a:t>                 The </a:t>
            </a:r>
            <a:r>
              <a:rPr lang="en-US" dirty="0"/>
              <a:t>visual Basic integrated development environment(IDE) consists of the following elements.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Elements  of IDE:-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Menu Bar</a:t>
            </a:r>
          </a:p>
          <a:p>
            <a:pPr>
              <a:defRPr/>
            </a:pPr>
            <a:r>
              <a:rPr lang="en-US" dirty="0"/>
              <a:t>Tool Bar</a:t>
            </a:r>
          </a:p>
          <a:p>
            <a:pPr>
              <a:defRPr/>
            </a:pPr>
            <a:r>
              <a:rPr lang="en-US" dirty="0"/>
              <a:t>Project Explorer</a:t>
            </a:r>
          </a:p>
          <a:p>
            <a:pPr>
              <a:defRPr/>
            </a:pPr>
            <a:r>
              <a:rPr lang="en-US" dirty="0"/>
              <a:t>Toolbox</a:t>
            </a:r>
          </a:p>
          <a:p>
            <a:pPr>
              <a:defRPr/>
            </a:pPr>
            <a:r>
              <a:rPr lang="en-US" dirty="0"/>
              <a:t>Property Window</a:t>
            </a:r>
          </a:p>
          <a:p>
            <a:pPr>
              <a:defRPr/>
            </a:pPr>
            <a:r>
              <a:rPr lang="en-US" dirty="0"/>
              <a:t>Form Layout </a:t>
            </a:r>
            <a:r>
              <a:rPr lang="en-US" dirty="0" smtClean="0"/>
              <a:t>Window</a:t>
            </a:r>
          </a:p>
          <a:p>
            <a:pPr>
              <a:defRPr/>
            </a:pPr>
            <a:r>
              <a:rPr lang="en-US" b="1" dirty="0" smtClean="0"/>
              <a:t>Object Browser</a:t>
            </a:r>
          </a:p>
          <a:p>
            <a:pPr>
              <a:defRPr/>
            </a:pPr>
            <a:r>
              <a:rPr lang="en-US" b="1" dirty="0" smtClean="0"/>
              <a:t>Form Designer</a:t>
            </a:r>
          </a:p>
          <a:p>
            <a:pPr>
              <a:defRPr/>
            </a:pPr>
            <a:r>
              <a:rPr lang="en-US" b="1" dirty="0" smtClean="0"/>
              <a:t>Code Editor Window</a:t>
            </a:r>
          </a:p>
          <a:p>
            <a:pPr>
              <a:defRPr/>
            </a:pPr>
            <a:r>
              <a:rPr lang="en-US" b="1" dirty="0"/>
              <a:t>Immediate, locals, and watch Windows</a:t>
            </a: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1008</Words>
  <Application>Microsoft Office PowerPoint</Application>
  <PresentationFormat>On-screen Show (4:3)</PresentationFormat>
  <Paragraphs>129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 1. Introduction to Visual Basic </vt:lpstr>
      <vt:lpstr>1.1 Event Driven Programming</vt:lpstr>
      <vt:lpstr>Slide 3</vt:lpstr>
      <vt:lpstr>Slide 4</vt:lpstr>
      <vt:lpstr>Slide 5</vt:lpstr>
      <vt:lpstr>1.2 Understanding VB environment </vt:lpstr>
      <vt:lpstr>Slide 7</vt:lpstr>
      <vt:lpstr>Slide 8</vt:lpstr>
      <vt:lpstr>Elements  of IDE:-</vt:lpstr>
      <vt:lpstr>1] Menu Bar</vt:lpstr>
      <vt:lpstr>Menu Bar </vt:lpstr>
      <vt:lpstr>2] Toolbars</vt:lpstr>
      <vt:lpstr>Toolbar </vt:lpstr>
      <vt:lpstr>3] Project Explorer </vt:lpstr>
      <vt:lpstr>Project explorer</vt:lpstr>
      <vt:lpstr>Toolbox</vt:lpstr>
      <vt:lpstr>5] Properties Window </vt:lpstr>
      <vt:lpstr>Property window</vt:lpstr>
      <vt:lpstr>The form layout window</vt:lpstr>
      <vt:lpstr>Slide 20</vt:lpstr>
      <vt:lpstr>Slide 21</vt:lpstr>
      <vt:lpstr>Code Window</vt:lpstr>
      <vt:lpstr>Slide 23</vt:lpstr>
      <vt:lpstr>The Anatomy of Forms</vt:lpstr>
      <vt:lpstr>Slide 25</vt:lpstr>
      <vt:lpstr>Slide 26</vt:lpstr>
      <vt:lpstr>Project Types:--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1. Introduction to Visual Basic </dc:title>
  <dc:creator>ksp</dc:creator>
  <cp:lastModifiedBy>ksp</cp:lastModifiedBy>
  <cp:revision>11</cp:revision>
  <dcterms:created xsi:type="dcterms:W3CDTF">2011-11-29T16:57:51Z</dcterms:created>
  <dcterms:modified xsi:type="dcterms:W3CDTF">2011-11-29T19:49:44Z</dcterms:modified>
</cp:coreProperties>
</file>